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7.xml" ContentType="application/vnd.openxmlformats-officedocument.presentationml.notesSlide+xml"/>
  <Default Extension="emf" ContentType="image/x-emf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44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51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61" r:id="rId2"/>
    <p:sldId id="354" r:id="rId3"/>
    <p:sldId id="277" r:id="rId4"/>
    <p:sldId id="318" r:id="rId5"/>
    <p:sldId id="323" r:id="rId6"/>
    <p:sldId id="355" r:id="rId7"/>
    <p:sldId id="356" r:id="rId8"/>
    <p:sldId id="358" r:id="rId9"/>
    <p:sldId id="359" r:id="rId10"/>
    <p:sldId id="360" r:id="rId11"/>
    <p:sldId id="361" r:id="rId12"/>
    <p:sldId id="362" r:id="rId13"/>
    <p:sldId id="363" r:id="rId14"/>
    <p:sldId id="367" r:id="rId15"/>
    <p:sldId id="365" r:id="rId16"/>
    <p:sldId id="366" r:id="rId17"/>
    <p:sldId id="293" r:id="rId18"/>
    <p:sldId id="327" r:id="rId19"/>
    <p:sldId id="368" r:id="rId20"/>
    <p:sldId id="369" r:id="rId21"/>
    <p:sldId id="370" r:id="rId22"/>
    <p:sldId id="371" r:id="rId23"/>
    <p:sldId id="372" r:id="rId24"/>
    <p:sldId id="373" r:id="rId25"/>
    <p:sldId id="374" r:id="rId26"/>
    <p:sldId id="375" r:id="rId27"/>
    <p:sldId id="376" r:id="rId28"/>
    <p:sldId id="377" r:id="rId29"/>
    <p:sldId id="378" r:id="rId30"/>
    <p:sldId id="379" r:id="rId31"/>
    <p:sldId id="380" r:id="rId32"/>
    <p:sldId id="381" r:id="rId33"/>
    <p:sldId id="382" r:id="rId34"/>
    <p:sldId id="383" r:id="rId35"/>
    <p:sldId id="384" r:id="rId36"/>
    <p:sldId id="325" r:id="rId37"/>
    <p:sldId id="386" r:id="rId38"/>
    <p:sldId id="385" r:id="rId39"/>
    <p:sldId id="296" r:id="rId40"/>
    <p:sldId id="292" r:id="rId41"/>
    <p:sldId id="329" r:id="rId42"/>
    <p:sldId id="284" r:id="rId43"/>
    <p:sldId id="286" r:id="rId44"/>
    <p:sldId id="290" r:id="rId45"/>
    <p:sldId id="291" r:id="rId46"/>
    <p:sldId id="288" r:id="rId47"/>
    <p:sldId id="303" r:id="rId48"/>
    <p:sldId id="306" r:id="rId49"/>
    <p:sldId id="308" r:id="rId50"/>
    <p:sldId id="317" r:id="rId51"/>
    <p:sldId id="299" r:id="rId52"/>
  </p:sldIdLst>
  <p:sldSz cx="9144000" cy="6858000" type="screen4x3"/>
  <p:notesSz cx="6858000" cy="9945688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050"/>
    <a:srgbClr val="C0C0C0"/>
    <a:srgbClr val="DDDDDD"/>
    <a:srgbClr val="FF9999"/>
    <a:srgbClr val="FFA3A3"/>
    <a:srgbClr val="FFCC66"/>
    <a:srgbClr val="000099"/>
    <a:srgbClr val="FF000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146" autoAdjust="0"/>
    <p:restoredTop sz="94622" autoAdjust="0"/>
  </p:normalViewPr>
  <p:slideViewPr>
    <p:cSldViewPr>
      <p:cViewPr varScale="1">
        <p:scale>
          <a:sx n="64" d="100"/>
          <a:sy n="64" d="100"/>
        </p:scale>
        <p:origin x="-15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76" d="100"/>
          <a:sy n="76" d="100"/>
        </p:scale>
        <p:origin x="-2148" y="-102"/>
      </p:cViewPr>
      <p:guideLst>
        <p:guide orient="horz" pos="3133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941388" y="746125"/>
            <a:ext cx="4975225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400"/>
            <a:ext cx="5486400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41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915" tIns="45958" rIns="91915" bIns="45958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25BCC73-CE8B-4A25-A477-71122B65736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244B0E2-058F-4A5B-961F-FC01D3DE3481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3359C1DB-7942-4B25-8372-BF4DCA64C748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10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C0F614A2-48C9-44B6-AB46-E097C22677A8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1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41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4E0E8FD-3416-448C-A470-AB1A676D0300}" type="slidenum">
              <a:rPr lang="ru-RU" altLang="ru-RU"/>
              <a:pPr/>
              <a:t>10</a:t>
            </a:fld>
            <a:endParaRPr lang="ru-RU" altLang="ru-RU"/>
          </a:p>
        </p:txBody>
      </p:sp>
      <p:sp>
        <p:nvSpPr>
          <p:cNvPr id="2253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CEC1D087-8C68-4978-B01D-90A62930CEE7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10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253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E15CE8B9-2FCD-482D-8B03-516A40A54F02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25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225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6075CF-01FA-48C0-B305-565962C672EE}" type="slidenum">
              <a:rPr lang="ru-RU" altLang="ru-RU"/>
              <a:pPr/>
              <a:t>11</a:t>
            </a:fld>
            <a:endParaRPr lang="ru-RU" altLang="ru-RU"/>
          </a:p>
        </p:txBody>
      </p:sp>
      <p:sp>
        <p:nvSpPr>
          <p:cNvPr id="2457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F5D69511-49A6-454E-A73E-5B349427C00B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11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458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122A138D-491E-4E1B-8C91-6652768FAF93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45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245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983DFE-1B00-4C3D-9EBA-E7FC3106F085}" type="slidenum">
              <a:rPr lang="ru-RU" altLang="ru-RU"/>
              <a:pPr/>
              <a:t>12</a:t>
            </a:fld>
            <a:endParaRPr lang="ru-RU" altLang="ru-RU"/>
          </a:p>
        </p:txBody>
      </p:sp>
      <p:sp>
        <p:nvSpPr>
          <p:cNvPr id="2662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7DBD3F41-43E4-4F49-98F4-96B1EEC86AD2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12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662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DDEF209E-771F-47FB-9EF8-2C759F9540F0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66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266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7BEFA0-C65B-42E2-AFE4-88E47DF2F5DF}" type="slidenum">
              <a:rPr lang="ru-RU" altLang="ru-RU"/>
              <a:pPr/>
              <a:t>13</a:t>
            </a:fld>
            <a:endParaRPr lang="ru-RU" altLang="ru-RU"/>
          </a:p>
        </p:txBody>
      </p:sp>
      <p:sp>
        <p:nvSpPr>
          <p:cNvPr id="2867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48DF16D2-2D66-4398-9271-5B4BD317F5D7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13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867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7F1EDFBE-7E1B-4C82-97C0-26AC8CA74D3B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86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286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395F9B5-D329-4F4F-9D63-01A30A826F2A}" type="slidenum">
              <a:rPr lang="ru-RU" altLang="ru-RU"/>
              <a:pPr/>
              <a:t>14</a:t>
            </a:fld>
            <a:endParaRPr lang="ru-RU" altLang="ru-RU"/>
          </a:p>
        </p:txBody>
      </p:sp>
      <p:sp>
        <p:nvSpPr>
          <p:cNvPr id="3072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C814BF52-2B5F-46DC-B42B-79C711345FBA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14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072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3ADC1776-6307-4718-8BE7-92311442D12D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307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307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55739C6-F5AE-4E2A-B7AF-65F24386C6DD}" type="slidenum">
              <a:rPr lang="ru-RU" altLang="ru-RU"/>
              <a:pPr/>
              <a:t>15</a:t>
            </a:fld>
            <a:endParaRPr lang="ru-RU" altLang="ru-RU"/>
          </a:p>
        </p:txBody>
      </p:sp>
      <p:sp>
        <p:nvSpPr>
          <p:cNvPr id="3277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A94395EF-FB03-4731-9DE1-6D70B402A49C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15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277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50AE8186-FF55-469B-A220-2B0EFB5B93A8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327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327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21A75FA-B7E9-4F30-BAFF-89DB3013D7AA}" type="slidenum">
              <a:rPr lang="ru-RU" altLang="ru-RU"/>
              <a:pPr/>
              <a:t>16</a:t>
            </a:fld>
            <a:endParaRPr lang="ru-RU" altLang="ru-RU"/>
          </a:p>
        </p:txBody>
      </p:sp>
      <p:sp>
        <p:nvSpPr>
          <p:cNvPr id="3481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F1AC69A5-FA64-4B00-BD17-856395A5BD0D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16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482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30A0040F-D9A0-4F14-B4D5-50C07AA9C497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348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348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AAC5506-3B40-4FC8-A9FB-D548B2517DDF}" type="slidenum">
              <a:rPr lang="ru-RU" altLang="ru-RU"/>
              <a:pPr/>
              <a:t>17</a:t>
            </a:fld>
            <a:endParaRPr lang="ru-RU" altLang="ru-RU"/>
          </a:p>
        </p:txBody>
      </p:sp>
      <p:sp>
        <p:nvSpPr>
          <p:cNvPr id="3686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BB7B9584-7383-4C80-900B-476A2B340B5B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17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686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6C83424A-6DEB-4FD9-A724-808C24657319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368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368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D25F17D-724D-4C73-9547-10C57F1081E1}" type="slidenum">
              <a:rPr lang="ru-RU" altLang="ru-RU"/>
              <a:pPr/>
              <a:t>18</a:t>
            </a:fld>
            <a:endParaRPr lang="ru-RU" altLang="ru-RU"/>
          </a:p>
        </p:txBody>
      </p:sp>
      <p:sp>
        <p:nvSpPr>
          <p:cNvPr id="3891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31FF6FF8-9B4C-4F95-BC6C-C6E210A976E3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18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3891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B4BB07BD-91D2-4182-8EAF-058F35A8C5D8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389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389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E8F0450-072C-4868-82C5-1914B3EC9277}" type="slidenum">
              <a:rPr lang="ru-RU" altLang="ru-RU"/>
              <a:pPr/>
              <a:t>19</a:t>
            </a:fld>
            <a:endParaRPr lang="ru-RU" altLang="ru-RU"/>
          </a:p>
        </p:txBody>
      </p:sp>
      <p:sp>
        <p:nvSpPr>
          <p:cNvPr id="4096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BCEAE5B5-BF62-4103-B30E-EB02ADAF01CE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19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096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9790661E-29B0-43B6-9F04-A4FCEA263C26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19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09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409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73A596-8D96-4A52-9D2C-76F1039EC25B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FAFF1F5E-3575-40E4-BC3D-55CE986DB14B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4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11225" eaLnBrk="1" hangingPunct="1"/>
            <a:fld id="{EE306DF2-6B31-48A9-95E6-356C639EBE17}" type="slidenum">
              <a:rPr lang="ru-RU" altLang="ru-RU" sz="1200">
                <a:solidFill>
                  <a:srgbClr val="000000"/>
                </a:solidFill>
              </a:rPr>
              <a:pPr algn="r" defTabSz="911225" eaLnBrk="1" hangingPunct="1"/>
              <a:t>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61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61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BF286AF-1B25-4D61-83E1-9CB8960BB5F9}" type="slidenum">
              <a:rPr lang="ru-RU" altLang="ru-RU"/>
              <a:pPr/>
              <a:t>20</a:t>
            </a:fld>
            <a:endParaRPr lang="ru-RU" altLang="ru-RU"/>
          </a:p>
        </p:txBody>
      </p:sp>
      <p:sp>
        <p:nvSpPr>
          <p:cNvPr id="4301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6B3C7B3F-1871-46D2-93B3-7DB0E9A40269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20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301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710C4897-126D-44FB-8F93-DAFA405D0698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30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430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1A4CC23-71A5-45B3-8393-581ECA035309}" type="slidenum">
              <a:rPr lang="ru-RU" altLang="ru-RU"/>
              <a:pPr/>
              <a:t>21</a:t>
            </a:fld>
            <a:endParaRPr lang="ru-RU" altLang="ru-RU"/>
          </a:p>
        </p:txBody>
      </p:sp>
      <p:sp>
        <p:nvSpPr>
          <p:cNvPr id="4505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D3809168-401E-4A97-9BAF-A6AC2F73FAE6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21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506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CD36FB0D-7A57-4D6F-A884-2F1775556BD3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50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450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9AF0D31-0841-431A-AD52-373A9EEBE866}" type="slidenum">
              <a:rPr lang="ru-RU" altLang="ru-RU"/>
              <a:pPr/>
              <a:t>22</a:t>
            </a:fld>
            <a:endParaRPr lang="ru-RU" altLang="ru-RU"/>
          </a:p>
        </p:txBody>
      </p:sp>
      <p:sp>
        <p:nvSpPr>
          <p:cNvPr id="4710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0515FD4F-0F2A-49FD-99FF-0FC70D31091C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22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710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70E16C71-7E56-4F40-A1CC-1EA23556027C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71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471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172565F-8F51-42E4-83AD-C27FF30FF4B3}" type="slidenum">
              <a:rPr lang="ru-RU" altLang="ru-RU"/>
              <a:pPr/>
              <a:t>23</a:t>
            </a:fld>
            <a:endParaRPr lang="ru-RU" altLang="ru-RU"/>
          </a:p>
        </p:txBody>
      </p:sp>
      <p:sp>
        <p:nvSpPr>
          <p:cNvPr id="4915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69E6FD4D-B02A-459F-B50F-85421073F9C4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23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4915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AAEBFD38-6C39-4411-8E5F-00B1DD0D1ECB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491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491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3635C9-2385-44E8-B97D-9E5CE9C200E8}" type="slidenum">
              <a:rPr lang="ru-RU" altLang="ru-RU"/>
              <a:pPr/>
              <a:t>24</a:t>
            </a:fld>
            <a:endParaRPr lang="ru-RU" altLang="ru-RU"/>
          </a:p>
        </p:txBody>
      </p:sp>
      <p:sp>
        <p:nvSpPr>
          <p:cNvPr id="5120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161E7D7F-36EC-45E0-9DC0-1CA5EB62D263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24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120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D2D81FF4-888E-4615-92B8-EDAD030C976B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12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512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F02C2EC-8344-49C5-BE14-C2C1A427F4AF}" type="slidenum">
              <a:rPr lang="ru-RU" altLang="ru-RU"/>
              <a:pPr/>
              <a:t>25</a:t>
            </a:fld>
            <a:endParaRPr lang="ru-RU" altLang="ru-RU"/>
          </a:p>
        </p:txBody>
      </p:sp>
      <p:sp>
        <p:nvSpPr>
          <p:cNvPr id="5325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C5D54D84-0AAB-4D0C-949B-6117869CB005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25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325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1E18BC9F-0E91-4942-B5D0-9CB4ACE1F93C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32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532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5216B0F-E589-4CA2-86FC-AA5D2E42E53A}" type="slidenum">
              <a:rPr lang="ru-RU" altLang="ru-RU"/>
              <a:pPr/>
              <a:t>26</a:t>
            </a:fld>
            <a:endParaRPr lang="ru-RU" altLang="ru-RU"/>
          </a:p>
        </p:txBody>
      </p:sp>
      <p:sp>
        <p:nvSpPr>
          <p:cNvPr id="5529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499F0CBB-23E1-49B8-A948-97C182D36B8C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26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530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34265BAF-4250-4E8F-8DCE-B489AD6292C5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53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553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D070736-0CA1-4F87-98BB-B37B035A2058}" type="slidenum">
              <a:rPr lang="ru-RU" altLang="ru-RU"/>
              <a:pPr/>
              <a:t>27</a:t>
            </a:fld>
            <a:endParaRPr lang="ru-RU" altLang="ru-RU"/>
          </a:p>
        </p:txBody>
      </p:sp>
      <p:sp>
        <p:nvSpPr>
          <p:cNvPr id="5734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4142719F-7C8B-40A0-ADC7-90138BC5CF6F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27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734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C07F0A58-463A-47DF-83D2-ABF84ABB8120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73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573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FB4CDE7-5E47-425C-BE6D-784E193A3B66}" type="slidenum">
              <a:rPr lang="ru-RU" altLang="ru-RU"/>
              <a:pPr/>
              <a:t>28</a:t>
            </a:fld>
            <a:endParaRPr lang="ru-RU" altLang="ru-RU"/>
          </a:p>
        </p:txBody>
      </p:sp>
      <p:sp>
        <p:nvSpPr>
          <p:cNvPr id="5939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5E4BFBB8-033F-402F-8066-8717DFBAE6B1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28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5939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0208E2F5-311A-43B0-95D1-8E8C32B24787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593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593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08C9442-95E7-4F20-B404-4E9042034FCE}" type="slidenum">
              <a:rPr lang="ru-RU" altLang="ru-RU"/>
              <a:pPr/>
              <a:t>29</a:t>
            </a:fld>
            <a:endParaRPr lang="ru-RU" altLang="ru-RU"/>
          </a:p>
        </p:txBody>
      </p:sp>
      <p:sp>
        <p:nvSpPr>
          <p:cNvPr id="6144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59FE4111-0FF3-4D40-B586-F4F6EF183E39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29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144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2D484FB2-149E-4944-AD64-FD0176B55EDC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29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614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614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D327CBF-90CC-4C0A-94AB-20653BFF3D74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A736D84A-FABF-4610-88FD-1BAECD4F3B2F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19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1F0240AC-6D60-422C-A0C0-2568A6B55D1F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819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819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1AA8590-6542-47A1-9149-3E1ACEE0517C}" type="slidenum">
              <a:rPr lang="ru-RU" altLang="ru-RU"/>
              <a:pPr/>
              <a:t>30</a:t>
            </a:fld>
            <a:endParaRPr lang="ru-RU" altLang="ru-RU"/>
          </a:p>
        </p:txBody>
      </p:sp>
      <p:sp>
        <p:nvSpPr>
          <p:cNvPr id="6349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21755AF7-3850-4B59-BCB3-A3AAE1B81736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30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349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4FEB0CBC-AE48-420C-9E85-9D20DB34B6D4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634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634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31DC10D-DA3A-49CE-AE30-FB1323DDA1DB}" type="slidenum">
              <a:rPr lang="ru-RU" altLang="ru-RU"/>
              <a:pPr/>
              <a:t>31</a:t>
            </a:fld>
            <a:endParaRPr lang="ru-RU" altLang="ru-RU"/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15B3E77A-48C2-407D-A369-C0DAE1C03FA5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31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554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4A25AC3B-7860-4043-B429-970991A07160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655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655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5A8F871-A2FB-4DF6-B729-1EBB5C352837}" type="slidenum">
              <a:rPr lang="ru-RU" altLang="ru-RU"/>
              <a:pPr/>
              <a:t>32</a:t>
            </a:fld>
            <a:endParaRPr lang="ru-RU" altLang="ru-RU"/>
          </a:p>
        </p:txBody>
      </p:sp>
      <p:sp>
        <p:nvSpPr>
          <p:cNvPr id="6758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450C4F6B-C713-447C-8D38-8CBAF4877FA3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32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758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62EB28C9-4F3F-47D0-A35D-B952D5957493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675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675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5A9219C-B18B-4F54-B5C9-65A0A5CD2768}" type="slidenum">
              <a:rPr lang="ru-RU" altLang="ru-RU"/>
              <a:pPr/>
              <a:t>33</a:t>
            </a:fld>
            <a:endParaRPr lang="ru-RU" altLang="ru-RU"/>
          </a:p>
        </p:txBody>
      </p:sp>
      <p:sp>
        <p:nvSpPr>
          <p:cNvPr id="6963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6F757F7C-EF69-483D-9E44-AA4B3F432BC2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33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6963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71CC3798-2364-4B61-BE33-8FD096C3CD5E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696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696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0B5D3C9-DB52-4E11-9F82-A128DEBFD101}" type="slidenum">
              <a:rPr lang="ru-RU" altLang="ru-RU"/>
              <a:pPr/>
              <a:t>34</a:t>
            </a:fld>
            <a:endParaRPr lang="ru-RU" altLang="ru-RU"/>
          </a:p>
        </p:txBody>
      </p:sp>
      <p:sp>
        <p:nvSpPr>
          <p:cNvPr id="7168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40B8B95E-B48F-4878-9015-3483D4FAE6DF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34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168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45A41E6D-B107-4EB9-BD41-74836B8D5A92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716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716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C7B7EE1-6CB9-46FC-B9D4-0722D1BCD845}" type="slidenum">
              <a:rPr lang="ru-RU" altLang="ru-RU"/>
              <a:pPr/>
              <a:t>35</a:t>
            </a:fld>
            <a:endParaRPr lang="ru-RU" altLang="ru-RU"/>
          </a:p>
        </p:txBody>
      </p:sp>
      <p:sp>
        <p:nvSpPr>
          <p:cNvPr id="7373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46372E2C-29CE-40DB-AE70-0E9EFD507045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35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373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F3E22DA0-9DD7-4B27-B6D2-28899AA3461C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737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7373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BF3EE5D-9290-4912-9CDA-47847E5E4F70}" type="slidenum">
              <a:rPr lang="ru-RU" altLang="ru-RU"/>
              <a:pPr/>
              <a:t>36</a:t>
            </a:fld>
            <a:endParaRPr lang="ru-RU" altLang="ru-RU"/>
          </a:p>
        </p:txBody>
      </p:sp>
      <p:sp>
        <p:nvSpPr>
          <p:cNvPr id="7577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346C7329-51BE-45FD-86C1-F12DE39BF0C8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36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578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D4669040-00B8-4FE0-BDFA-7444375AC50D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7578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7578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377D17-608F-4A39-AAB3-67E90536E0B3}" type="slidenum">
              <a:rPr lang="ru-RU" altLang="ru-RU"/>
              <a:pPr/>
              <a:t>37</a:t>
            </a:fld>
            <a:endParaRPr lang="ru-RU" altLang="ru-RU"/>
          </a:p>
        </p:txBody>
      </p:sp>
      <p:sp>
        <p:nvSpPr>
          <p:cNvPr id="7782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B6BDC90D-0347-4630-8307-693F0AE7B178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37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782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2303D830-FC98-4D5C-B989-CC20F8C43682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7782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7783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54D83A-9BE3-481E-9384-A74FB5C0FF61}" type="slidenum">
              <a:rPr lang="ru-RU" altLang="ru-RU"/>
              <a:pPr/>
              <a:t>38</a:t>
            </a:fld>
            <a:endParaRPr lang="ru-RU" altLang="ru-RU"/>
          </a:p>
        </p:txBody>
      </p:sp>
      <p:sp>
        <p:nvSpPr>
          <p:cNvPr id="7987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318CF03B-967B-431D-8366-27AC9B39F4E7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38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7987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C57C7D00-5A3C-4375-B956-DF756DB82EA0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7987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7987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99F728D-B00F-414E-AF1F-120B72EBB086}" type="slidenum">
              <a:rPr lang="ru-RU" altLang="ru-RU"/>
              <a:pPr/>
              <a:t>39</a:t>
            </a:fld>
            <a:endParaRPr lang="ru-RU" altLang="ru-RU"/>
          </a:p>
        </p:txBody>
      </p:sp>
      <p:sp>
        <p:nvSpPr>
          <p:cNvPr id="8192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0AA574D5-E152-4F8B-996F-A86EC7D1A467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39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192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CC01DD14-9CFC-42F3-8187-061386514EA1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39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819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819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799166B6-3095-42D8-9D4A-CFA0C3BBF747}" type="slidenum">
              <a:rPr lang="ru-RU" altLang="ru-RU" sz="1200"/>
              <a:pPr algn="r" eaLnBrk="1" hangingPunct="1"/>
              <a:t>4</a:t>
            </a:fld>
            <a:endParaRPr lang="ru-RU" altLang="ru-RU" sz="1200"/>
          </a:p>
        </p:txBody>
      </p:sp>
      <p:sp>
        <p:nvSpPr>
          <p:cNvPr id="1024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35B7911B-2688-434F-B8D3-55CDB224F262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4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13046C32-DD3C-4EDE-88EA-8D125066218D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024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024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Наименование слайда :</a:t>
            </a:r>
            <a:r>
              <a:rPr lang="ru-RU" altLang="ru-RU" sz="1400" b="1" smtClean="0"/>
              <a:t>Плакаты</a:t>
            </a:r>
            <a:r>
              <a:rPr lang="ru-RU" altLang="ru-RU" smtClean="0"/>
              <a:t> и в левой части мини фото любого плаката,  в идеале наподобие первого слайда по альбомам где видно что их много</a:t>
            </a:r>
            <a:endParaRPr lang="en-US" altLang="ru-RU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39CD1F-1B1E-4E1B-BA2B-BE4A5C2BFC69}" type="slidenum">
              <a:rPr lang="ru-RU" altLang="ru-RU"/>
              <a:pPr/>
              <a:t>40</a:t>
            </a:fld>
            <a:endParaRPr lang="ru-RU" altLang="ru-RU"/>
          </a:p>
        </p:txBody>
      </p:sp>
      <p:sp>
        <p:nvSpPr>
          <p:cNvPr id="8397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E5A21E9F-4E73-4FFE-83F2-36B7AE7812AD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40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397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D5631FD9-5A4C-49A2-9CA0-B0101A50BDB4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839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8397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A2E8BC-7742-4A1F-9F0C-6D82526B1950}" type="slidenum">
              <a:rPr lang="ru-RU" altLang="ru-RU"/>
              <a:pPr/>
              <a:t>41</a:t>
            </a:fld>
            <a:endParaRPr lang="ru-RU" altLang="ru-RU"/>
          </a:p>
        </p:txBody>
      </p:sp>
      <p:sp>
        <p:nvSpPr>
          <p:cNvPr id="8601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976FAF24-0330-4D5B-BB4E-E8E524AD4A9E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41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602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155EAC2E-589A-4D15-B652-214824966040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860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8602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A6F6300-1358-4E91-BD34-AD49E44584DC}" type="slidenum">
              <a:rPr lang="ru-RU" altLang="ru-RU"/>
              <a:pPr/>
              <a:t>42</a:t>
            </a:fld>
            <a:endParaRPr lang="ru-RU" altLang="ru-RU"/>
          </a:p>
        </p:txBody>
      </p:sp>
      <p:sp>
        <p:nvSpPr>
          <p:cNvPr id="8806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C45EA22E-38D5-458C-B051-4961BBAEA1F6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42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8806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58A7953E-2C0C-4711-8294-522E9EB93AFB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42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880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8807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35B694-6629-4E9F-B82D-CAB5A6A661A4}" type="slidenum">
              <a:rPr lang="ru-RU" altLang="ru-RU"/>
              <a:pPr/>
              <a:t>43</a:t>
            </a:fld>
            <a:endParaRPr lang="ru-RU" altLang="ru-RU"/>
          </a:p>
        </p:txBody>
      </p:sp>
      <p:sp>
        <p:nvSpPr>
          <p:cNvPr id="9011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A046ED8A-2FBC-41B4-A542-AF825B3620B4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43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011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94C5C1AD-9CA7-450D-8FD8-78822741730B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43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901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9011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Наверно в конце убрать толщина большая</a:t>
            </a:r>
            <a:endParaRPr lang="en-US" altLang="ru-RU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62A17-87B0-4AB8-B590-03697CFC7AA8}" type="slidenum">
              <a:rPr lang="ru-RU" altLang="ru-RU"/>
              <a:pPr/>
              <a:t>44</a:t>
            </a:fld>
            <a:endParaRPr lang="ru-RU" altLang="ru-RU"/>
          </a:p>
        </p:txBody>
      </p:sp>
      <p:sp>
        <p:nvSpPr>
          <p:cNvPr id="9216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51DD5BC3-AC74-4308-AA3E-4BA60205A3B1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44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216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234608E6-19F3-46C0-8166-F6100A5881C5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44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921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9216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3626990-14F6-4D3C-B076-5C782E159141}" type="slidenum">
              <a:rPr lang="ru-RU" altLang="ru-RU"/>
              <a:pPr/>
              <a:t>45</a:t>
            </a:fld>
            <a:endParaRPr lang="ru-RU" altLang="ru-RU"/>
          </a:p>
        </p:txBody>
      </p:sp>
      <p:sp>
        <p:nvSpPr>
          <p:cNvPr id="9421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D9490B7D-681B-4D7D-83F9-862FB0B176C3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45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421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8B358FAD-1F00-4A2F-882B-18CE688DF2EA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942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9421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E8B51-B4A9-48C0-B87F-40F0583680D4}" type="slidenum">
              <a:rPr lang="ru-RU" altLang="ru-RU"/>
              <a:pPr/>
              <a:t>46</a:t>
            </a:fld>
            <a:endParaRPr lang="ru-RU" altLang="ru-RU"/>
          </a:p>
        </p:txBody>
      </p:sp>
      <p:sp>
        <p:nvSpPr>
          <p:cNvPr id="9625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D32A8B13-7D75-4EC4-8AF6-1E148345CAA5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46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626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1EF96122-D2D6-4641-9760-B608FD51CF10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9626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9626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B4D5851-1C6B-469C-A728-3CABA4AF62EF}" type="slidenum">
              <a:rPr lang="ru-RU" altLang="ru-RU"/>
              <a:pPr/>
              <a:t>47</a:t>
            </a:fld>
            <a:endParaRPr lang="ru-RU" altLang="ru-RU"/>
          </a:p>
        </p:txBody>
      </p:sp>
      <p:sp>
        <p:nvSpPr>
          <p:cNvPr id="9830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864F02CE-5CBE-4169-A76E-D0325CE78EC7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47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9830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48CEE0B0-51CA-49E6-8A44-8C2CB3ADEF60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983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9831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Наименование слайда: Учебные и экзаменационные образцы   Слайд подобный учебному пособию слева фото справа методы</a:t>
            </a:r>
            <a:endParaRPr lang="en-US" altLang="ru-RU" smtClean="0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08F6A40-76DA-4DD8-A7A1-B945BA56ABD3}" type="slidenum">
              <a:rPr lang="ru-RU" altLang="ru-RU"/>
              <a:pPr/>
              <a:t>48</a:t>
            </a:fld>
            <a:endParaRPr lang="ru-RU" altLang="ru-RU"/>
          </a:p>
        </p:txBody>
      </p:sp>
      <p:sp>
        <p:nvSpPr>
          <p:cNvPr id="10035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DBCEBC9A-170A-4418-978E-A043BD6ABEA7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48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035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71467F6E-249D-4D40-924B-0B1FC57B31F1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003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003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AC85B2-B0DF-4B57-96ED-FDBB7AF1CBEF}" type="slidenum">
              <a:rPr lang="ru-RU" altLang="ru-RU"/>
              <a:pPr/>
              <a:t>49</a:t>
            </a:fld>
            <a:endParaRPr lang="ru-RU" altLang="ru-RU"/>
          </a:p>
        </p:txBody>
      </p:sp>
      <p:sp>
        <p:nvSpPr>
          <p:cNvPr id="10240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557A9138-38D1-424D-A457-AA07B8113BB6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49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240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F70061C5-FD21-41E4-9DC1-98DF4C7D7E7E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49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0240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0240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E7DC98-4C7D-4F53-9637-D4B8A7D9FDE2}" type="slidenum">
              <a:rPr lang="ru-RU" altLang="ru-RU"/>
              <a:pPr/>
              <a:t>5</a:t>
            </a:fld>
            <a:endParaRPr lang="ru-RU" altLang="ru-RU"/>
          </a:p>
        </p:txBody>
      </p:sp>
      <p:sp>
        <p:nvSpPr>
          <p:cNvPr id="1229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36F115BF-AA16-46F3-B1CC-C1FFF1996F62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5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229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0A0D8C37-4335-41C8-A1AE-85C8388C389A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5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229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229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F371909-7FC6-4C96-A3FD-A6A18B37AC4B}" type="slidenum">
              <a:rPr lang="ru-RU" altLang="ru-RU"/>
              <a:pPr/>
              <a:t>50</a:t>
            </a:fld>
            <a:endParaRPr lang="ru-RU" altLang="ru-RU"/>
          </a:p>
        </p:txBody>
      </p:sp>
      <p:sp>
        <p:nvSpPr>
          <p:cNvPr id="104451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04C7B945-3503-47F9-9EFE-2D7D266A3DA8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50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4452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7BA471E4-2420-460C-9A4E-7707574A357C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50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0445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0445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ru-RU" altLang="ru-RU" smtClean="0"/>
              <a:t>Добавить стенд на выставке</a:t>
            </a:r>
            <a:endParaRPr lang="en-US" altLang="ru-RU" smtClean="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09C915-DFCE-4237-BA6D-C30383BD7C94}" type="slidenum">
              <a:rPr lang="ru-RU" altLang="ru-RU"/>
              <a:pPr/>
              <a:t>51</a:t>
            </a:fld>
            <a:endParaRPr lang="ru-RU" altLang="ru-RU"/>
          </a:p>
        </p:txBody>
      </p:sp>
      <p:sp>
        <p:nvSpPr>
          <p:cNvPr id="10649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C5B0A189-E6A9-4951-85F5-DD83C4083BE2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51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0650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727992B7-D179-4700-B346-42533C08965D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51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0650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0650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E8C217A-2E8B-4471-8656-0D0C0541B810}" type="slidenum">
              <a:rPr lang="ru-RU" altLang="ru-RU"/>
              <a:pPr/>
              <a:t>6</a:t>
            </a:fld>
            <a:endParaRPr lang="ru-RU" altLang="ru-RU"/>
          </a:p>
        </p:txBody>
      </p:sp>
      <p:sp>
        <p:nvSpPr>
          <p:cNvPr id="14339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733CA1B2-CC64-4AED-948A-CF633B0A3A5F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6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4340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D6E8DFBD-BA8D-48A7-8222-AFC018F93412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6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434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43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3D6BD0-5488-4392-B6B1-15152CDF7474}" type="slidenum">
              <a:rPr lang="ru-RU" altLang="ru-RU"/>
              <a:pPr/>
              <a:t>7</a:t>
            </a:fld>
            <a:endParaRPr lang="ru-RU" altLang="ru-RU"/>
          </a:p>
        </p:txBody>
      </p:sp>
      <p:sp>
        <p:nvSpPr>
          <p:cNvPr id="16387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BC6E61C9-8E49-4C80-8333-D72BA6F40F52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7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6388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F81E5DEC-08D3-4775-A6B4-6E3C0A9AFC7A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7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638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639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C98EB4-1667-4FB6-9641-50AF1B427D57}" type="slidenum">
              <a:rPr lang="ru-RU" altLang="ru-RU"/>
              <a:pPr/>
              <a:t>8</a:t>
            </a:fld>
            <a:endParaRPr lang="ru-RU" altLang="ru-RU"/>
          </a:p>
        </p:txBody>
      </p:sp>
      <p:sp>
        <p:nvSpPr>
          <p:cNvPr id="18435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32367915-ACCF-4DCD-BB83-354072089F5E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8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18436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7C0A3263-CEDC-47CE-8654-36C336B4C281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8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1843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1843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6CB9E0-229B-4626-B9D2-27BB43BCFE8D}" type="slidenum">
              <a:rPr lang="ru-RU" altLang="ru-RU"/>
              <a:pPr/>
              <a:t>9</a:t>
            </a:fld>
            <a:endParaRPr lang="ru-RU" altLang="ru-RU"/>
          </a:p>
        </p:txBody>
      </p:sp>
      <p:sp>
        <p:nvSpPr>
          <p:cNvPr id="20483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915" tIns="45958" rIns="91915" bIns="45958" anchor="b"/>
          <a:lstStyle/>
          <a:p>
            <a:pPr algn="r" eaLnBrk="1" hangingPunct="1"/>
            <a:fld id="{CD82B628-0B62-413F-B851-2EAC842B958A}" type="slidenum">
              <a:rPr kumimoji="1" lang="en-GB" altLang="ru-RU" sz="1200">
                <a:solidFill>
                  <a:srgbClr val="000000"/>
                </a:solidFill>
                <a:latin typeface="Calibri" pitchFamily="34" charset="0"/>
              </a:rPr>
              <a:pPr algn="r" eaLnBrk="1" hangingPunct="1"/>
              <a:t>9</a:t>
            </a:fld>
            <a:endParaRPr kumimoji="1" lang="en-GB" altLang="ru-RU" sz="120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0484" name="Rectangle 7"/>
          <p:cNvSpPr txBox="1">
            <a:spLocks noGrp="1" noChangeArrowheads="1"/>
          </p:cNvSpPr>
          <p:nvPr/>
        </p:nvSpPr>
        <p:spPr bwMode="auto">
          <a:xfrm>
            <a:off x="3884613" y="9445625"/>
            <a:ext cx="2971800" cy="49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896" tIns="45948" rIns="91896" bIns="45948" anchor="b"/>
          <a:lstStyle/>
          <a:p>
            <a:pPr algn="r" defTabSz="908050" eaLnBrk="1" hangingPunct="1"/>
            <a:fld id="{B61561F9-1BA3-4FB9-9E13-3F887FB36D16}" type="slidenum">
              <a:rPr lang="ru-RU" altLang="ru-RU" sz="1200">
                <a:solidFill>
                  <a:srgbClr val="000000"/>
                </a:solidFill>
              </a:rPr>
              <a:pPr algn="r" defTabSz="908050" eaLnBrk="1" hangingPunct="1"/>
              <a:t>9</a:t>
            </a:fld>
            <a:endParaRPr lang="ru-RU" altLang="ru-RU" sz="1200">
              <a:solidFill>
                <a:srgbClr val="000000"/>
              </a:solidFill>
            </a:endParaRPr>
          </a:p>
        </p:txBody>
      </p:sp>
      <p:sp>
        <p:nvSpPr>
          <p:cNvPr id="2048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04800" y="673100"/>
            <a:ext cx="6569075" cy="4926013"/>
          </a:xfrm>
          <a:ln/>
        </p:spPr>
      </p:sp>
      <p:sp>
        <p:nvSpPr>
          <p:cNvPr id="2048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6425" y="5797550"/>
            <a:ext cx="5926138" cy="3633788"/>
          </a:xfrm>
          <a:noFill/>
          <a:ln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FA85AB0-25D0-494D-B02A-514E2CB2BCFF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FFCE37-FD8D-49E6-97E2-32B6038EC28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5C31F3-FB56-41A6-AAA9-43F3D662A885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3FD344-EA22-4C9D-820B-FA3DCC02C1EC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4D28CAA-31D2-4A04-A611-DDAFB15FCBB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EAE5AEB-5398-4099-8B05-D03E77F24E7D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126D8E8-EEC4-4601-A12B-3BF08D67B759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72B2FB8-2FF2-498F-BDFC-F8C069F0EFF3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DDB3CA8-EBE3-4504-90A1-D0EC65466818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3BFFD09-63CF-4E9F-AC4D-FF8484EB7427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6B89B9E-A9E1-4090-A0B3-2809B1EE774B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fld id="{AA1C03CC-9601-4F93-BD11-E75D96B984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3075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3076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307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Прямоугольник 6"/>
          <p:cNvSpPr>
            <a:spLocks noChangeArrowheads="1"/>
          </p:cNvSpPr>
          <p:nvPr/>
        </p:nvSpPr>
        <p:spPr bwMode="auto">
          <a:xfrm>
            <a:off x="0" y="2071678"/>
            <a:ext cx="9144000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1"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DilleniaUPC" pitchFamily="18" charset="-34"/>
              </a:rPr>
              <a:t> УЧЕБНЫЕ ПОСОБИЯ И ОБРАЗЦЫ                                       </a:t>
            </a: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r>
              <a:rPr kumimoji="1"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DilleniaUPC" pitchFamily="18" charset="-34"/>
              </a:rPr>
              <a:t>ДЛЯ ПОДГОТОВКИ И АТТЕСТАЦИИ КОНТРОЛЁРОВ </a:t>
            </a: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r>
              <a:rPr kumimoji="1"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DilleniaUPC" pitchFamily="18" charset="-34"/>
              </a:rPr>
              <a:t> АЭС ПО МЕТОДАМ НЕРАЗРУШАЮЩЕГО                               </a:t>
            </a: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endParaRPr kumimoji="1" lang="ru-RU" sz="3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DilleniaUPC" pitchFamily="18" charset="-34"/>
            </a:endParaRPr>
          </a:p>
          <a:p>
            <a:pPr algn="ctr" eaLnBrk="1" hangingPunct="1">
              <a:defRPr/>
            </a:pPr>
            <a:r>
              <a:rPr kumimoji="1"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DilleniaUPC" pitchFamily="18" charset="-34"/>
              </a:rPr>
              <a:t>И РАЗРУШАЮЩЕГО КОНТРОЛЯ</a:t>
            </a:r>
            <a:endParaRPr kumimoji="1" lang="ru-RU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ahoma" pitchFamily="34" charset="0"/>
              <a:cs typeface="Tahoma" pitchFamily="34" charset="0"/>
            </a:endParaRPr>
          </a:p>
        </p:txBody>
      </p:sp>
      <p:sp>
        <p:nvSpPr>
          <p:cNvPr id="2056" name="TextBox 7"/>
          <p:cNvSpPr txBox="1">
            <a:spLocks noChangeArrowheads="1"/>
          </p:cNvSpPr>
          <p:nvPr/>
        </p:nvSpPr>
        <p:spPr bwMode="auto">
          <a:xfrm>
            <a:off x="357158" y="5143512"/>
            <a:ext cx="4500594" cy="10926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ru-RU" sz="16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Докладчик: </a:t>
            </a:r>
            <a:endParaRPr kumimoji="1" lang="en-US" sz="1600" b="1" dirty="0">
              <a:ln w="1905"/>
              <a:solidFill>
                <a:schemeClr val="accent2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Georgia" pitchFamily="18" charset="0"/>
              <a:cs typeface="Tahoma" pitchFamily="34" charset="0"/>
            </a:endParaRPr>
          </a:p>
          <a:p>
            <a:pPr eaLnBrk="1" hangingPunct="1">
              <a:defRPr/>
            </a:pPr>
            <a:r>
              <a:rPr kumimoji="1" lang="ru-RU" sz="16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Ведущий научный сотрудник</a:t>
            </a:r>
          </a:p>
          <a:p>
            <a:pPr eaLnBrk="1" hangingPunct="1">
              <a:defRPr/>
            </a:pPr>
            <a:r>
              <a:rPr kumimoji="1" lang="ru-RU" sz="16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ОАО «НИКИМТ - Атомстрой», к.т.н.</a:t>
            </a:r>
          </a:p>
          <a:p>
            <a:pPr eaLnBrk="1" hangingPunct="1">
              <a:defRPr/>
            </a:pPr>
            <a:r>
              <a:rPr kumimoji="1" lang="ru-RU" sz="17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Наумов В.Н</a:t>
            </a:r>
            <a:r>
              <a:rPr kumimoji="1" lang="ru-RU" sz="1600" b="1" dirty="0">
                <a:ln w="1905"/>
                <a:solidFill>
                  <a:schemeClr val="accent2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.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21507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21508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2150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23555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23556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2355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25603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25604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2560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27652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2765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pic>
        <p:nvPicPr>
          <p:cNvPr id="2969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628654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ПЛАКАТ  ПО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КАПИЛЛЯРНОМУ КОНТРОЛЮ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 cstate="print"/>
          <a:srcRect l="-43" t="-5843" r="43" b="11041"/>
          <a:stretch/>
        </p:blipFill>
        <p:spPr bwMode="auto">
          <a:xfrm>
            <a:off x="2857500" y="857250"/>
            <a:ext cx="4000500" cy="5791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pic>
        <p:nvPicPr>
          <p:cNvPr id="3174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678661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ПЛАКАТ  ПО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РАДИОГРАФИЧЕСКОМУ КОНТРОЛЮ</a:t>
            </a:r>
          </a:p>
        </p:txBody>
      </p:sp>
      <p:pic>
        <p:nvPicPr>
          <p:cNvPr id="9" name="Picture 3" descr="C:\Documents and Settings\GusarovaEV\Рабочий стол\для презентации\Радиография\7. Основные дефекты сварных соединений,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pic>
        <p:nvPicPr>
          <p:cNvPr id="3379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678661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ПЛАКАТ  ПО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МЕТАЛОГРАФИЧЕСКОМУ КОНТРОЛЮ</a:t>
            </a:r>
          </a:p>
        </p:txBody>
      </p:sp>
      <p:pic>
        <p:nvPicPr>
          <p:cNvPr id="6" name="Picture 2" descr="C:\Documents and Settings\GusarovaEV\Рабочий стол\для презентации\Металлография\2. Дефекты макроструктуры сварного соединения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pic>
        <p:nvPicPr>
          <p:cNvPr id="3584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428860" y="357166"/>
            <a:ext cx="626469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АЛЬБОМЫ С ФОТОГРАФИЯМИ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ХАРАКТЕРНЫХ НЕСПЛОШНОСТЕЙ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43500" y="1643063"/>
            <a:ext cx="2825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Методы контроля: 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500563" y="2286000"/>
            <a:ext cx="4643437" cy="38465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визуальный и измерительный</a:t>
            </a:r>
          </a:p>
          <a:p>
            <a:pPr eaLnBrk="1" hangingPunct="1">
              <a:defRPr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</a:t>
            </a:r>
            <a:r>
              <a:rPr lang="ru-RU" sz="3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контроль герметичности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магнитопорошковый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капиллярный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металлография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стилоскопирование</a:t>
            </a: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</p:txBody>
      </p:sp>
      <p:pic>
        <p:nvPicPr>
          <p:cNvPr id="8" name="Picture 2" descr="C:\Documents and Settings\GusarovaEV\Рабочий стол\05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500063" y="1500188"/>
            <a:ext cx="3727450" cy="5083175"/>
          </a:xfrm>
          <a:prstGeom prst="rect">
            <a:avLst/>
          </a:prstGeom>
          <a:ln w="9525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37891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3789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39939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3994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pic>
        <p:nvPicPr>
          <p:cNvPr id="512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3428992" y="642918"/>
            <a:ext cx="2821606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СОДЕРЖАНИЕ: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28625" y="1500188"/>
            <a:ext cx="84772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eaLnBrk="1" hangingPunct="1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1. Учебные пособия для подготовки и аттестации: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785813" y="2071688"/>
            <a:ext cx="8224837" cy="21859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учебное пособие</a:t>
            </a: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плакаты, отражающие физические принципы контроля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альбомы с фотографиями  характерных  несплошностей</a:t>
            </a: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пластиковые карты с актуальной информацией по</a:t>
            </a:r>
          </a:p>
          <a:p>
            <a:pPr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основным параметрам контроля 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28625" y="4500563"/>
            <a:ext cx="7143750" cy="4619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eaLnBrk="1" hangingPunct="1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2. Учебные и экзаменационные образцы 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28625" y="5286375"/>
            <a:ext cx="316388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457200" indent="-457200" eaLnBrk="1" hangingPunct="1">
              <a:defRPr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3. Опыт поставки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41987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4198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44035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4403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46083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4608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48131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4813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50179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5018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52227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5222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54275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5427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56323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5632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58371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5837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60419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6042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7171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sp>
        <p:nvSpPr>
          <p:cNvPr id="7172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717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2" descr="C:\Documents and Settings\GusarovaEV\Рабочий стол\02.jpg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/>
          <a:stretch>
            <a:fillRect/>
          </a:stretch>
        </p:blipFill>
        <p:spPr bwMode="auto">
          <a:xfrm>
            <a:off x="500063" y="1500188"/>
            <a:ext cx="3500437" cy="5081587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214546" y="142852"/>
            <a:ext cx="6519863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kumimoji="1"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УЧЕБНОЕ ПОСОБИЕ ДЛЯ ПОДГОТОВКИ                   И АТТЕСТАЦИИ КОНТРОЛЁРОВ                           ПО НЕРАЗРУШАЮЩИМ И РАЗРУШАЮЩИМ </a:t>
            </a:r>
          </a:p>
          <a:p>
            <a:pPr marL="342900" indent="-342900" algn="ctr" eaLnBrk="1" hangingPunct="1">
              <a:defRPr/>
            </a:pPr>
            <a:r>
              <a:rPr kumimoji="1" lang="ru-RU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МЕТОДАМ КОНТРОЛЯ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319588" y="2241550"/>
            <a:ext cx="4610100" cy="46164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визуальный и измерительный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радиографический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ультразвуковой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контроль герметичности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магнитопорошковый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капиллярный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металлография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стилоскопирование</a:t>
            </a: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00625" y="1643063"/>
            <a:ext cx="2825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Методы контроля: </a:t>
            </a:r>
            <a:endParaRPr lang="ru-RU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62467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6246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6451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63" y="1301750"/>
            <a:ext cx="8143875" cy="5295900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66563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6656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68611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6861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70659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7066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72707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pic>
        <p:nvPicPr>
          <p:cNvPr id="7270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5760640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КОНТРОЛЮ ГЕРМЕТИЧНОСТИ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74755" name="Rectangle 2"/>
          <p:cNvSpPr>
            <a:spLocks noChangeArrowheads="1"/>
          </p:cNvSpPr>
          <p:nvPr/>
        </p:nvSpPr>
        <p:spPr bwMode="auto">
          <a:xfrm>
            <a:off x="587375" y="3475038"/>
            <a:ext cx="534193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b="1"/>
          </a:p>
        </p:txBody>
      </p:sp>
      <p:sp>
        <p:nvSpPr>
          <p:cNvPr id="74756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7475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643174" y="357166"/>
            <a:ext cx="550072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АЛЬБОМ ПО ВИЗУАЛЬНОМУ И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ИЗМЕРИТЕЛЬНОМУ КОНТРОЛЮ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76803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7680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621510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АЛЬБОМ  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ПО КАПИЛЛЯРНОМУ КОНТРОЛЮ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78851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7885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621510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АЛЬБОМ  ПО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МАГНИТОПОРОШКОВОМУ КОНТРОЛЮ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80899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8090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2571736" y="357166"/>
            <a:ext cx="6357982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АЛЬБОМ  ПО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МЕТАЛЛОГРАФИЧЕСКОМУ КОНТРОЛЮ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285875"/>
            <a:ext cx="8143875" cy="52863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pic>
        <p:nvPicPr>
          <p:cNvPr id="921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2428860" y="357166"/>
            <a:ext cx="6500858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ctr" eaLnBrk="1" hangingPunct="1"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 ПЛАКАТЫ, ОТРАЖАЮЩИЕ ФИЗИЧЕСКИЕ</a:t>
            </a:r>
          </a:p>
          <a:p>
            <a:pPr marL="342900" indent="-342900" eaLnBrk="1" hangingPunct="1">
              <a:defRPr/>
            </a:pPr>
            <a:r>
              <a:rPr kumimoji="1"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                ПРИНЦИПЫ КОНТРОЛЯ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00563" y="2286000"/>
            <a:ext cx="4643437" cy="4340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визуальный и измерительный</a:t>
            </a:r>
          </a:p>
          <a:p>
            <a:pPr eaLnBrk="1" hangingPunct="1"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радиографический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ультразвуковой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контроль герметичности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магнитопорошковый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капиллярный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металлография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стилоскопирование</a:t>
            </a: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2063" y="1643063"/>
            <a:ext cx="2825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Методы контроля: </a:t>
            </a:r>
            <a:endParaRPr lang="ru-RU" sz="2000" dirty="0"/>
          </a:p>
        </p:txBody>
      </p:sp>
      <p:pic>
        <p:nvPicPr>
          <p:cNvPr id="10" name="Picture 2" descr="C:\Documents and Settings\GusarovaEV\Рабочий стол\для презентации\ВИК\2. Нормы оценки качества сварных соединени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0063" y="1357313"/>
            <a:ext cx="2643187" cy="36052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3" descr="C:\Documents and Settings\GusarovaEV\Рабочий стол\для презентации\Радиография\7. Основные дефекты сварных соединений,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57250" y="1857375"/>
            <a:ext cx="2679700" cy="363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2" descr="C:\Documents and Settings\GusarovaEV\Рабочий стол\для презентации\Металлография\2. Дефекты макроструктуры сварного соединения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85875" y="2500313"/>
            <a:ext cx="2668588" cy="363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7" cstate="print"/>
          <a:srcRect l="-4714" r="4714"/>
          <a:stretch/>
        </p:blipFill>
        <p:spPr bwMode="auto">
          <a:xfrm>
            <a:off x="1571625" y="3071813"/>
            <a:ext cx="2714625" cy="3635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pic>
        <p:nvPicPr>
          <p:cNvPr id="8294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14546" y="214290"/>
            <a:ext cx="6264696" cy="10156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ПЛАСТИКОВЫЕ КАРТЫ С АКТУАЛЬНОЙ ИНФОРМАЦИЕЙ ПО ОСНОВНЫМ ПАРАМЕТРАМ КОНТРОЛЯ</a:t>
            </a:r>
          </a:p>
        </p:txBody>
      </p:sp>
      <p:pic>
        <p:nvPicPr>
          <p:cNvPr id="8" name="Picture 2" descr="C:\Documents and Settings\GusarovaEV\Рабочий стол\04.jpg"/>
          <p:cNvPicPr>
            <a:picLocks noChangeAspect="1" noChangeArrowheads="1"/>
          </p:cNvPicPr>
          <p:nvPr/>
        </p:nvPicPr>
        <p:blipFill>
          <a:blip r:embed="rId4" cstate="print">
            <a:lum bright="10000"/>
          </a:blip>
          <a:srcRect/>
          <a:stretch>
            <a:fillRect/>
          </a:stretch>
        </p:blipFill>
        <p:spPr bwMode="auto">
          <a:xfrm>
            <a:off x="468313" y="2205038"/>
            <a:ext cx="3959225" cy="2886075"/>
          </a:xfrm>
          <a:prstGeom prst="rect">
            <a:avLst/>
          </a:prstGeom>
          <a:ln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214938" y="1500188"/>
            <a:ext cx="2903537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Методы контроля: </a:t>
            </a:r>
            <a:endParaRPr lang="ru-RU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4606925" y="2041525"/>
            <a:ext cx="4394200" cy="43084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визуальный и измерительный</a:t>
            </a:r>
          </a:p>
          <a:p>
            <a:pPr eaLnBrk="1" hangingPunct="1">
              <a:defRPr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радиографический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ультразвуковой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контроль герметичности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магнитопорошковый</a:t>
            </a:r>
          </a:p>
          <a:p>
            <a:pPr eaLnBrk="1" hangingPunct="1">
              <a:defRPr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капиллярный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металлография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стилоскопирование</a:t>
            </a: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84995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8499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14546" y="357166"/>
            <a:ext cx="5978944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ПЛАСТИКОВЫЕ КАРТЫ ПО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КОНТРОЛЮ ГЕРМЕТИЧНОСТИ</a:t>
            </a:r>
          </a:p>
        </p:txBody>
      </p:sp>
      <p:pic>
        <p:nvPicPr>
          <p:cNvPr id="7" name="Рисунок 6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3438" y="1857375"/>
            <a:ext cx="4103687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500063" y="1857375"/>
            <a:ext cx="4176712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87043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8704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85984" y="357166"/>
            <a:ext cx="655044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ПЛАСТИКОВЫЕ КАРТЫ ПО ВИЗУАЛЬНОМУ И ИЗМЕРИТЕЛЬНОМУ КОНТРОЛЮ</a:t>
            </a:r>
          </a:p>
        </p:txBody>
      </p:sp>
      <p:pic>
        <p:nvPicPr>
          <p:cNvPr id="9" name="Рисунок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44675"/>
            <a:ext cx="8280400" cy="35290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pic>
        <p:nvPicPr>
          <p:cNvPr id="89091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626469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ПЛАСТИКОВЫЕ КАРТЫ ПО  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УЛЬТРАЗВУКОВОМУ  КОНТРОЛЮ</a:t>
            </a:r>
          </a:p>
        </p:txBody>
      </p:sp>
      <p:pic>
        <p:nvPicPr>
          <p:cNvPr id="9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44675"/>
            <a:ext cx="8247062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91139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9114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357422" y="357166"/>
            <a:ext cx="626469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ПЛАСТИКОВЫЕ КАРТЫ ПО  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МАГНИТОПОРОШКОВОМУ КОНТРОЛЮ</a:t>
            </a:r>
          </a:p>
        </p:txBody>
      </p:sp>
      <p:pic>
        <p:nvPicPr>
          <p:cNvPr id="10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44675"/>
            <a:ext cx="8247062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9318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143108" y="357166"/>
            <a:ext cx="626469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ПЛАСТИКОВЫЕ КАРТЫ ПО 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КАПИЛЛЯРНОМУ КОНТРОЛЮ</a:t>
            </a:r>
          </a:p>
        </p:txBody>
      </p:sp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44675"/>
            <a:ext cx="8247062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95235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95236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357422" y="357166"/>
            <a:ext cx="626469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ПЛАСТИКОВЫЕ КАРТЫ ПО МЕТАЛЛОГРАФИЧЕСКОМУ  КОНТРОЛЮ</a:t>
            </a:r>
          </a:p>
        </p:txBody>
      </p:sp>
      <p:pic>
        <p:nvPicPr>
          <p:cNvPr id="8" name="Рисунок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8313" y="1844675"/>
            <a:ext cx="4175125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43438" y="1844675"/>
            <a:ext cx="4143375" cy="35274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97283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97284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14546" y="357166"/>
            <a:ext cx="626469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УЧЕБНЫЕ  И ЭКЗАМЕНАЦИОННЫЕ  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 ОБРАЗЦЫ</a:t>
            </a:r>
          </a:p>
        </p:txBody>
      </p:sp>
      <p:pic>
        <p:nvPicPr>
          <p:cNvPr id="7" name="Picture 2" descr="C:\Documents and Settings\Кузьмичёва\Рабочий стол\Ajnj\IMG_0126.JPG"/>
          <p:cNvPicPr>
            <a:picLocks noChangeAspect="1" noChangeArrowheads="1"/>
          </p:cNvPicPr>
          <p:nvPr/>
        </p:nvPicPr>
        <p:blipFill>
          <a:blip r:embed="rId4" cstate="print">
            <a:lum bright="10000" contrast="20000"/>
          </a:blip>
          <a:srcRect/>
          <a:stretch>
            <a:fillRect/>
          </a:stretch>
        </p:blipFill>
        <p:spPr bwMode="auto">
          <a:xfrm>
            <a:off x="468313" y="2060575"/>
            <a:ext cx="4032250" cy="302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286375" y="1428750"/>
            <a:ext cx="28257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Методы контроля: </a:t>
            </a:r>
            <a:endParaRPr lang="ru-RU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4606925" y="1928813"/>
            <a:ext cx="4394200" cy="3770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визуальный и измерительный</a:t>
            </a:r>
          </a:p>
          <a:p>
            <a:pPr eaLnBrk="1" hangingPunct="1">
              <a:defRPr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радиографический контроль</a:t>
            </a: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контроль герметичности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ультразвуковой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магнитопорошковый</a:t>
            </a:r>
          </a:p>
          <a:p>
            <a:pPr eaLnBrk="1" hangingPunct="1">
              <a:defRPr/>
            </a:pP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контроль</a:t>
            </a: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endParaRPr lang="ru-RU" sz="3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buFont typeface="Wingdings" pitchFamily="2" charset="2"/>
              <a:buChar char="§"/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lang="ru-RU" sz="19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капиллярный контроль</a:t>
            </a: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sz="300" b="1" dirty="0">
              <a:latin typeface="Georgia" pitchFamily="18" charset="0"/>
            </a:endParaRPr>
          </a:p>
          <a:p>
            <a:pPr eaLnBrk="1" hangingPunct="1">
              <a:defRPr/>
            </a:pPr>
            <a:endParaRPr lang="ru-RU" b="1" dirty="0">
              <a:latin typeface="Georgia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99331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99332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231232" y="357166"/>
            <a:ext cx="6912768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ПАСПОРТ НА ЭКЗАМЕНАЦИОННЫЙ ОБРАЗЕЦ  </a:t>
            </a:r>
          </a:p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ДЛЯ АТТЕСТАЦИИ КОНТРОЛЕРОВ ПО КК</a:t>
            </a:r>
          </a:p>
        </p:txBody>
      </p:sp>
      <p:pic>
        <p:nvPicPr>
          <p:cNvPr id="30727" name="Picture 7" descr="C:\Documents and Settings\GusarovaEV\Рабочий стол\паспорт0001.jpg"/>
          <p:cNvPicPr>
            <a:picLocks noChangeAspect="1" noChangeArrowheads="1"/>
          </p:cNvPicPr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2857500" y="1214438"/>
            <a:ext cx="3957638" cy="540385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101379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101380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2500298" y="642918"/>
            <a:ext cx="5436104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ПРИЛОЖЕНИЕ К ДЕФЕКТОГРАММЕ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lum contrast="20000"/>
          </a:blip>
          <a:srcRect/>
          <a:stretch>
            <a:fillRect/>
          </a:stretch>
        </p:blipFill>
        <p:spPr bwMode="auto">
          <a:xfrm>
            <a:off x="2857500" y="1214438"/>
            <a:ext cx="3929063" cy="5429250"/>
          </a:xfrm>
          <a:prstGeom prst="rect">
            <a:avLst/>
          </a:prstGeom>
          <a:ln w="12700">
            <a:solidFill>
              <a:schemeClr val="bg1">
                <a:lumMod val="65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11267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11268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11269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103427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103428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3419872" y="620688"/>
            <a:ext cx="3021012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НАШИ КОНТАКТЫ:</a:t>
            </a:r>
          </a:p>
        </p:txBody>
      </p:sp>
      <p:grpSp>
        <p:nvGrpSpPr>
          <p:cNvPr id="2" name="Группа 10"/>
          <p:cNvGrpSpPr/>
          <p:nvPr/>
        </p:nvGrpSpPr>
        <p:grpSpPr>
          <a:xfrm>
            <a:off x="500034" y="1500174"/>
            <a:ext cx="8215370" cy="4786346"/>
            <a:chOff x="2388229" y="12543"/>
            <a:chExt cx="3238854" cy="1373889"/>
          </a:xfr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2" name="Прямоугольник 11"/>
            <p:cNvSpPr/>
            <p:nvPr/>
          </p:nvSpPr>
          <p:spPr>
            <a:xfrm>
              <a:off x="2388229" y="12543"/>
              <a:ext cx="3238854" cy="1373889"/>
            </a:xfrm>
            <a:prstGeom prst="rect">
              <a:avLst/>
            </a:prstGeom>
            <a:grpFill/>
            <a:ln w="3175">
              <a:noFill/>
            </a:ln>
            <a:sp3d prstMaterial="plastic"/>
          </p:spPr>
          <p:style>
            <a:lnRef idx="0">
              <a:schemeClr val="accent2">
                <a:shade val="80000"/>
                <a:hueOff val="0"/>
                <a:satOff val="0"/>
                <a:lumOff val="0"/>
                <a:alphaOff val="0"/>
              </a:schemeClr>
            </a:lnRef>
            <a:fillRef idx="3">
              <a:schemeClr val="lt1">
                <a:hueOff val="0"/>
                <a:satOff val="0"/>
                <a:lumOff val="0"/>
                <a:alphaOff val="0"/>
              </a:schemeClr>
            </a:fillRef>
            <a:effectRef idx="2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3" name="Прямоугольник 12"/>
            <p:cNvSpPr/>
            <p:nvPr/>
          </p:nvSpPr>
          <p:spPr>
            <a:xfrm>
              <a:off x="2388229" y="12543"/>
              <a:ext cx="3238854" cy="1373889"/>
            </a:xfrm>
            <a:prstGeom prst="rect">
              <a:avLst/>
            </a:prstGeom>
            <a:grpFill/>
            <a:ln w="3175">
              <a:noFill/>
            </a:ln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1430" tIns="11430" rIns="11430" bIns="11430" spcCol="1270" anchor="ctr"/>
            <a:lstStyle/>
            <a:p>
              <a:pPr algn="ctr" eaLnBrk="1" hangingPunct="1">
                <a:defRPr/>
              </a:pPr>
              <a:endParaRPr kumimoji="1" lang="ru-RU" b="1" dirty="0">
                <a:ln/>
                <a:solidFill>
                  <a:schemeClr val="accent2">
                    <a:lumMod val="75000"/>
                  </a:schemeClr>
                </a:solidFill>
                <a:latin typeface="Georgia" pitchFamily="18" charset="0"/>
                <a:cs typeface="Tahoma" pitchFamily="34" charset="0"/>
              </a:endParaRPr>
            </a:p>
          </p:txBody>
        </p:sp>
      </p:grpSp>
      <p:sp>
        <p:nvSpPr>
          <p:cNvPr id="28679" name="Прямоугольник 13"/>
          <p:cNvSpPr>
            <a:spLocks noChangeArrowheads="1"/>
          </p:cNvSpPr>
          <p:nvPr/>
        </p:nvSpPr>
        <p:spPr bwMode="auto">
          <a:xfrm>
            <a:off x="971550" y="1412875"/>
            <a:ext cx="7500938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kumimoji="1" lang="ru-RU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Эксперт-Центр </a:t>
            </a:r>
          </a:p>
          <a:p>
            <a:pPr algn="ctr" eaLnBrk="1" hangingPunct="1">
              <a:defRPr/>
            </a:pPr>
            <a:r>
              <a:rPr kumimoji="1" lang="ru-RU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ОАО «НИКИМТ - </a:t>
            </a:r>
            <a:r>
              <a:rPr kumimoji="1" lang="ru-RU" sz="2200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Атомстрой</a:t>
            </a:r>
            <a:r>
              <a:rPr kumimoji="1" lang="ru-RU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»</a:t>
            </a:r>
          </a:p>
          <a:p>
            <a:pPr eaLnBrk="1" hangingPunct="1">
              <a:defRPr/>
            </a:pPr>
            <a:endParaRPr kumimoji="1" lang="ru-RU" sz="9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kumimoji="1" lang="ru-RU" sz="9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kumimoji="1" lang="ru-RU" sz="9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endParaRPr kumimoji="1" lang="ru-RU" sz="900" b="1" dirty="0">
              <a:solidFill>
                <a:schemeClr val="accent2">
                  <a:lumMod val="75000"/>
                </a:schemeClr>
              </a:solidFill>
              <a:latin typeface="Calibri" pitchFamily="34" charset="0"/>
            </a:endParaRPr>
          </a:p>
          <a:p>
            <a:pPr eaLnBrk="1" hangingPunct="1">
              <a:defRPr/>
            </a:pPr>
            <a:r>
              <a:rPr kumimoji="1"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Адрес:</a:t>
            </a:r>
            <a:r>
              <a:rPr kumimoji="1"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 </a:t>
            </a:r>
            <a:br>
              <a:rPr kumimoji="1"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</a:br>
            <a:r>
              <a:rPr kumimoji="1" lang="ru-RU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127410, г. Москва, Алтуфьевское ш., д.43, стр.2</a:t>
            </a:r>
          </a:p>
          <a:p>
            <a:pPr eaLnBrk="1" hangingPunct="1">
              <a:defRPr/>
            </a:pPr>
            <a:endParaRPr kumimoji="1" lang="ru-RU" sz="8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endParaRPr kumimoji="1" lang="ru-RU" sz="8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r>
              <a:rPr kumimoji="1"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Телефон:</a:t>
            </a:r>
            <a:r>
              <a:rPr kumimoji="1"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 </a:t>
            </a:r>
            <a:r>
              <a:rPr kumimoji="1" lang="ru-RU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(499) 201-52-19</a:t>
            </a:r>
          </a:p>
          <a:p>
            <a:pPr eaLnBrk="1" hangingPunct="1">
              <a:defRPr/>
            </a:pPr>
            <a:endParaRPr kumimoji="1" lang="ru-RU" sz="8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r>
              <a:rPr kumimoji="1"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Факс: </a:t>
            </a:r>
            <a:r>
              <a:rPr kumimoji="1" lang="ru-RU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(499) 903-12-47</a:t>
            </a:r>
          </a:p>
          <a:p>
            <a:pPr eaLnBrk="1" hangingPunct="1">
              <a:defRPr/>
            </a:pPr>
            <a:endParaRPr kumimoji="1" lang="ru-RU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r>
              <a:rPr kumimoji="1" lang="en-US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e</a:t>
            </a:r>
            <a:r>
              <a:rPr kumimoji="1"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-</a:t>
            </a:r>
            <a:r>
              <a:rPr kumimoji="1" lang="ru-RU" sz="2000" b="1" dirty="0" err="1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mail</a:t>
            </a:r>
            <a:r>
              <a:rPr kumimoji="1"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:</a:t>
            </a:r>
            <a:r>
              <a:rPr kumimoji="1"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 </a:t>
            </a:r>
            <a:r>
              <a:rPr kumimoji="1" lang="ru-RU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info@ndtexpert.r</a:t>
            </a:r>
            <a:r>
              <a:rPr kumimoji="1" lang="en-US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u</a:t>
            </a:r>
            <a:endParaRPr kumimoji="1" lang="ru-RU" sz="2200" b="1" dirty="0">
              <a:solidFill>
                <a:schemeClr val="accent2">
                  <a:lumMod val="75000"/>
                </a:schemeClr>
              </a:solidFill>
              <a:latin typeface="Georgia" pitchFamily="18" charset="0"/>
            </a:endParaRPr>
          </a:p>
          <a:p>
            <a:pPr eaLnBrk="1" hangingPunct="1">
              <a:defRPr/>
            </a:pPr>
            <a:r>
              <a:rPr kumimoji="1" lang="ru-RU" sz="20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сайт:</a:t>
            </a:r>
            <a:r>
              <a:rPr kumimoji="1" lang="ru-RU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</a:t>
            </a:r>
            <a:r>
              <a:rPr kumimoji="1" lang="en-US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    </a:t>
            </a:r>
            <a:r>
              <a:rPr kumimoji="1" lang="ru-RU" sz="2200" b="1" dirty="0">
                <a:solidFill>
                  <a:schemeClr val="accent2">
                    <a:lumMod val="75000"/>
                  </a:schemeClr>
                </a:solidFill>
                <a:latin typeface="Georgia" pitchFamily="18" charset="0"/>
              </a:rPr>
              <a:t>www.ndtexpert.ru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105475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105476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10547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5" name="Прямоугольник 6"/>
          <p:cNvSpPr>
            <a:spLocks noChangeArrowheads="1"/>
          </p:cNvSpPr>
          <p:nvPr/>
        </p:nvSpPr>
        <p:spPr bwMode="auto">
          <a:xfrm>
            <a:off x="357158" y="2714620"/>
            <a:ext cx="8000997" cy="6771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kumimoji="1" lang="ru-RU" sz="3800" b="1" dirty="0">
                <a:solidFill>
                  <a:schemeClr val="tx2"/>
                </a:solidFill>
                <a:latin typeface="Bookman Old Style" pitchFamily="18" charset="0"/>
                <a:cs typeface="Tahoma" pitchFamily="34" charset="0"/>
              </a:rPr>
              <a:t>        </a:t>
            </a:r>
            <a:r>
              <a:rPr kumimoji="1" lang="ru-RU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  <a:cs typeface="Tahoma" pitchFamily="34" charset="0"/>
              </a:rPr>
              <a:t>СПАСИБО ЗА ВНИМАНИЕ!</a:t>
            </a:r>
            <a:endParaRPr kumimoji="1" lang="ru-RU" sz="3800" b="1" dirty="0">
              <a:solidFill>
                <a:schemeClr val="tx2"/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13315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13316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13317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15363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15364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15365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  <p:pic>
        <p:nvPicPr>
          <p:cNvPr id="12083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17411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17412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17413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b--sw3tSuYwFh9d4syvsTVb" hidden="1"/>
          <p:cNvSpPr>
            <a:spLocks noChangeArrowheads="1"/>
          </p:cNvSpPr>
          <p:nvPr/>
        </p:nvSpPr>
        <p:spPr bwMode="auto">
          <a:xfrm>
            <a:off x="63500" y="6731000"/>
            <a:ext cx="63500" cy="63500"/>
          </a:xfrm>
          <a:prstGeom prst="ellipse">
            <a:avLst/>
          </a:prstGeom>
          <a:solidFill>
            <a:srgbClr val="FF0000"/>
          </a:solidFill>
          <a:ln w="19050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endParaRPr lang="en-US" altLang="ru-RU">
              <a:solidFill>
                <a:srgbClr val="414142"/>
              </a:solidFill>
            </a:endParaRPr>
          </a:p>
        </p:txBody>
      </p:sp>
      <p:sp>
        <p:nvSpPr>
          <p:cNvPr id="19459" name="Rectangle 2"/>
          <p:cNvSpPr>
            <a:spLocks noChangeArrowheads="1"/>
          </p:cNvSpPr>
          <p:nvPr/>
        </p:nvSpPr>
        <p:spPr bwMode="auto">
          <a:xfrm>
            <a:off x="598488" y="2325688"/>
            <a:ext cx="8280400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400" b="1">
              <a:solidFill>
                <a:srgbClr val="003274"/>
              </a:solidFill>
            </a:endParaRPr>
          </a:p>
        </p:txBody>
      </p:sp>
      <p:sp>
        <p:nvSpPr>
          <p:cNvPr id="19460" name="Rectangle 2"/>
          <p:cNvSpPr>
            <a:spLocks noChangeArrowheads="1"/>
          </p:cNvSpPr>
          <p:nvPr/>
        </p:nvSpPr>
        <p:spPr bwMode="auto">
          <a:xfrm>
            <a:off x="571500" y="4826000"/>
            <a:ext cx="3786188" cy="1031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eaLnBrk="1" hangingPunct="1">
              <a:lnSpc>
                <a:spcPct val="130000"/>
              </a:lnSpc>
            </a:pPr>
            <a:endParaRPr lang="en-US" altLang="ru-RU" sz="2000" i="1"/>
          </a:p>
        </p:txBody>
      </p:sp>
      <p:pic>
        <p:nvPicPr>
          <p:cNvPr id="19461" name="Рисунок 1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63" y="285750"/>
            <a:ext cx="1871662" cy="801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2071670" y="357166"/>
            <a:ext cx="5786446" cy="707886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                            ПЛАКАТ  </a:t>
            </a:r>
          </a:p>
          <a:p>
            <a:pPr algn="ctr" eaLnBrk="1" hangingPunct="1">
              <a:defRPr/>
            </a:pP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  ПО КОНТРОЛЮ</a:t>
            </a:r>
            <a:r>
              <a:rPr lang="en-US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 </a:t>
            </a: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Georgia" pitchFamily="18" charset="0"/>
              </a:rPr>
              <a:t>ГЕРМЕТИЧНОСТИ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2857500" y="1214438"/>
            <a:ext cx="4000500" cy="542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4906</TotalTime>
  <Words>732</Words>
  <Application>Microsoft Office PowerPoint</Application>
  <PresentationFormat>Экран (4:3)</PresentationFormat>
  <Paragraphs>451</Paragraphs>
  <Slides>51</Slides>
  <Notes>51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6" baseType="lpstr">
      <vt:lpstr>Arial</vt:lpstr>
      <vt:lpstr>Georgia</vt:lpstr>
      <vt:lpstr>Wingdings</vt:lpstr>
      <vt:lpstr>Calibri</vt:lpstr>
      <vt:lpstr>Оформление по умолчанию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Alexey</dc:creator>
  <cp:lastModifiedBy>Kachestvo_Mobil</cp:lastModifiedBy>
  <cp:revision>412</cp:revision>
  <cp:lastPrinted>2014-09-19T09:09:21Z</cp:lastPrinted>
  <dcterms:created xsi:type="dcterms:W3CDTF">2013-11-20T18:55:25Z</dcterms:created>
  <dcterms:modified xsi:type="dcterms:W3CDTF">2014-09-30T06:00:41Z</dcterms:modified>
</cp:coreProperties>
</file>